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0" r:id="rId5"/>
    <p:sldId id="261" r:id="rId6"/>
    <p:sldId id="308" r:id="rId7"/>
    <p:sldId id="307" r:id="rId8"/>
    <p:sldId id="281" r:id="rId9"/>
    <p:sldId id="311" r:id="rId10"/>
    <p:sldId id="313" r:id="rId11"/>
    <p:sldId id="327" r:id="rId12"/>
    <p:sldId id="331" r:id="rId13"/>
    <p:sldId id="326" r:id="rId14"/>
    <p:sldId id="328" r:id="rId15"/>
    <p:sldId id="329" r:id="rId16"/>
    <p:sldId id="330" r:id="rId17"/>
    <p:sldId id="333" r:id="rId18"/>
    <p:sldId id="334" r:id="rId19"/>
    <p:sldId id="335" r:id="rId20"/>
    <p:sldId id="332" r:id="rId21"/>
    <p:sldId id="312" r:id="rId22"/>
    <p:sldId id="336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A1C16-F3F2-49F1-B845-77C40833447E}" v="1" dt="2023-06-08T14:58:59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7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8F0CD41B-0592-4282-A7DF-D191E10A1F65}"/>
    <pc:docChg chg="custSel addSld delSld modSld">
      <pc:chgData name="Ben Nienhuis" userId="2c6c04f1-77c7-44b5-a463-93386779ab63" providerId="ADAL" clId="{8F0CD41B-0592-4282-A7DF-D191E10A1F65}" dt="2023-06-05T10:57:30.679" v="646" actId="1076"/>
      <pc:docMkLst>
        <pc:docMk/>
      </pc:docMkLst>
      <pc:sldChg chg="addSp delSp modSp mod">
        <pc:chgData name="Ben Nienhuis" userId="2c6c04f1-77c7-44b5-a463-93386779ab63" providerId="ADAL" clId="{8F0CD41B-0592-4282-A7DF-D191E10A1F65}" dt="2023-06-05T09:22:39.109" v="7" actId="1076"/>
        <pc:sldMkLst>
          <pc:docMk/>
          <pc:sldMk cId="3588895503" sldId="260"/>
        </pc:sldMkLst>
        <pc:spChg chg="mod">
          <ac:chgData name="Ben Nienhuis" userId="2c6c04f1-77c7-44b5-a463-93386779ab63" providerId="ADAL" clId="{8F0CD41B-0592-4282-A7DF-D191E10A1F65}" dt="2023-06-05T09:21:18.029" v="1" actId="20577"/>
          <ac:spMkLst>
            <pc:docMk/>
            <pc:sldMk cId="3588895503" sldId="260"/>
            <ac:spMk id="5" creationId="{00000000-0000-0000-0000-000000000000}"/>
          </ac:spMkLst>
        </pc:spChg>
        <pc:picChg chg="add mod">
          <ac:chgData name="Ben Nienhuis" userId="2c6c04f1-77c7-44b5-a463-93386779ab63" providerId="ADAL" clId="{8F0CD41B-0592-4282-A7DF-D191E10A1F65}" dt="2023-06-05T09:22:39.109" v="7" actId="1076"/>
          <ac:picMkLst>
            <pc:docMk/>
            <pc:sldMk cId="3588895503" sldId="260"/>
            <ac:picMk id="2" creationId="{31BBA346-8BEA-85E2-2F46-91215396C92E}"/>
          </ac:picMkLst>
        </pc:picChg>
        <pc:picChg chg="del">
          <ac:chgData name="Ben Nienhuis" userId="2c6c04f1-77c7-44b5-a463-93386779ab63" providerId="ADAL" clId="{8F0CD41B-0592-4282-A7DF-D191E10A1F65}" dt="2023-06-05T09:21:21.570" v="3" actId="478"/>
          <ac:picMkLst>
            <pc:docMk/>
            <pc:sldMk cId="3588895503" sldId="260"/>
            <ac:picMk id="4" creationId="{8DE57F13-8160-4EED-8695-24F81E7E8296}"/>
          </ac:picMkLst>
        </pc:picChg>
        <pc:picChg chg="del">
          <ac:chgData name="Ben Nienhuis" userId="2c6c04f1-77c7-44b5-a463-93386779ab63" providerId="ADAL" clId="{8F0CD41B-0592-4282-A7DF-D191E10A1F65}" dt="2023-06-05T09:21:20.496" v="2" actId="478"/>
          <ac:picMkLst>
            <pc:docMk/>
            <pc:sldMk cId="3588895503" sldId="260"/>
            <ac:picMk id="8" creationId="{2C5B99EB-CB5B-4BC6-90CE-A7365925CA74}"/>
          </ac:picMkLst>
        </pc:picChg>
      </pc:sldChg>
      <pc:sldChg chg="del">
        <pc:chgData name="Ben Nienhuis" userId="2c6c04f1-77c7-44b5-a463-93386779ab63" providerId="ADAL" clId="{8F0CD41B-0592-4282-A7DF-D191E10A1F65}" dt="2023-06-05T09:27:10.677" v="250" actId="47"/>
        <pc:sldMkLst>
          <pc:docMk/>
          <pc:sldMk cId="466442697" sldId="263"/>
        </pc:sldMkLst>
      </pc:sldChg>
      <pc:sldChg chg="del">
        <pc:chgData name="Ben Nienhuis" userId="2c6c04f1-77c7-44b5-a463-93386779ab63" providerId="ADAL" clId="{8F0CD41B-0592-4282-A7DF-D191E10A1F65}" dt="2023-06-05T09:27:34.587" v="258" actId="47"/>
        <pc:sldMkLst>
          <pc:docMk/>
          <pc:sldMk cId="4007861740" sldId="280"/>
        </pc:sldMkLst>
      </pc:sldChg>
      <pc:sldChg chg="addSp delSp modSp mod modAnim">
        <pc:chgData name="Ben Nienhuis" userId="2c6c04f1-77c7-44b5-a463-93386779ab63" providerId="ADAL" clId="{8F0CD41B-0592-4282-A7DF-D191E10A1F65}" dt="2023-06-05T09:57:49.427" v="323" actId="313"/>
        <pc:sldMkLst>
          <pc:docMk/>
          <pc:sldMk cId="541665446" sldId="281"/>
        </pc:sldMkLst>
        <pc:spChg chg="mod">
          <ac:chgData name="Ben Nienhuis" userId="2c6c04f1-77c7-44b5-a463-93386779ab63" providerId="ADAL" clId="{8F0CD41B-0592-4282-A7DF-D191E10A1F65}" dt="2023-06-05T09:57:49.427" v="323" actId="313"/>
          <ac:spMkLst>
            <pc:docMk/>
            <pc:sldMk cId="541665446" sldId="281"/>
            <ac:spMk id="2" creationId="{67199542-DE08-473A-87C9-61B207FFF12E}"/>
          </ac:spMkLst>
        </pc:spChg>
        <pc:picChg chg="del">
          <ac:chgData name="Ben Nienhuis" userId="2c6c04f1-77c7-44b5-a463-93386779ab63" providerId="ADAL" clId="{8F0CD41B-0592-4282-A7DF-D191E10A1F65}" dt="2023-06-05T09:23:15.850" v="52" actId="478"/>
          <ac:picMkLst>
            <pc:docMk/>
            <pc:sldMk cId="541665446" sldId="281"/>
            <ac:picMk id="4" creationId="{3BC16C0A-7A5D-462A-8718-F3C6EE298119}"/>
          </ac:picMkLst>
        </pc:picChg>
        <pc:picChg chg="del">
          <ac:chgData name="Ben Nienhuis" userId="2c6c04f1-77c7-44b5-a463-93386779ab63" providerId="ADAL" clId="{8F0CD41B-0592-4282-A7DF-D191E10A1F65}" dt="2023-06-05T09:23:16.846" v="53" actId="478"/>
          <ac:picMkLst>
            <pc:docMk/>
            <pc:sldMk cId="541665446" sldId="281"/>
            <ac:picMk id="6" creationId="{4A137433-AC58-484F-8458-9CE52A1239CA}"/>
          </ac:picMkLst>
        </pc:picChg>
        <pc:picChg chg="add mod">
          <ac:chgData name="Ben Nienhuis" userId="2c6c04f1-77c7-44b5-a463-93386779ab63" providerId="ADAL" clId="{8F0CD41B-0592-4282-A7DF-D191E10A1F65}" dt="2023-06-05T09:26:04.164" v="202" actId="1076"/>
          <ac:picMkLst>
            <pc:docMk/>
            <pc:sldMk cId="541665446" sldId="281"/>
            <ac:picMk id="7" creationId="{F24D5876-48E4-DAA5-65C2-D3776C561EA2}"/>
          </ac:picMkLst>
        </pc:picChg>
      </pc:sldChg>
      <pc:sldChg chg="del">
        <pc:chgData name="Ben Nienhuis" userId="2c6c04f1-77c7-44b5-a463-93386779ab63" providerId="ADAL" clId="{8F0CD41B-0592-4282-A7DF-D191E10A1F65}" dt="2023-06-05T09:27:13.090" v="254" actId="47"/>
        <pc:sldMkLst>
          <pc:docMk/>
          <pc:sldMk cId="1952379676" sldId="284"/>
        </pc:sldMkLst>
      </pc:sldChg>
      <pc:sldChg chg="del">
        <pc:chgData name="Ben Nienhuis" userId="2c6c04f1-77c7-44b5-a463-93386779ab63" providerId="ADAL" clId="{8F0CD41B-0592-4282-A7DF-D191E10A1F65}" dt="2023-06-05T09:27:11.735" v="252" actId="47"/>
        <pc:sldMkLst>
          <pc:docMk/>
          <pc:sldMk cId="711249" sldId="285"/>
        </pc:sldMkLst>
      </pc:sldChg>
      <pc:sldChg chg="del">
        <pc:chgData name="Ben Nienhuis" userId="2c6c04f1-77c7-44b5-a463-93386779ab63" providerId="ADAL" clId="{8F0CD41B-0592-4282-A7DF-D191E10A1F65}" dt="2023-06-05T09:27:12.301" v="253" actId="47"/>
        <pc:sldMkLst>
          <pc:docMk/>
          <pc:sldMk cId="3041367829" sldId="286"/>
        </pc:sldMkLst>
      </pc:sldChg>
      <pc:sldChg chg="del">
        <pc:chgData name="Ben Nienhuis" userId="2c6c04f1-77c7-44b5-a463-93386779ab63" providerId="ADAL" clId="{8F0CD41B-0592-4282-A7DF-D191E10A1F65}" dt="2023-06-05T09:27:11.291" v="251" actId="47"/>
        <pc:sldMkLst>
          <pc:docMk/>
          <pc:sldMk cId="1274120307" sldId="287"/>
        </pc:sldMkLst>
      </pc:sldChg>
      <pc:sldChg chg="del">
        <pc:chgData name="Ben Nienhuis" userId="2c6c04f1-77c7-44b5-a463-93386779ab63" providerId="ADAL" clId="{8F0CD41B-0592-4282-A7DF-D191E10A1F65}" dt="2023-06-05T09:27:07.635" v="245" actId="47"/>
        <pc:sldMkLst>
          <pc:docMk/>
          <pc:sldMk cId="1614461195" sldId="288"/>
        </pc:sldMkLst>
      </pc:sldChg>
      <pc:sldChg chg="del">
        <pc:chgData name="Ben Nienhuis" userId="2c6c04f1-77c7-44b5-a463-93386779ab63" providerId="ADAL" clId="{8F0CD41B-0592-4282-A7DF-D191E10A1F65}" dt="2023-06-05T09:27:06.712" v="243" actId="47"/>
        <pc:sldMkLst>
          <pc:docMk/>
          <pc:sldMk cId="358368789" sldId="289"/>
        </pc:sldMkLst>
      </pc:sldChg>
      <pc:sldChg chg="del">
        <pc:chgData name="Ben Nienhuis" userId="2c6c04f1-77c7-44b5-a463-93386779ab63" providerId="ADAL" clId="{8F0CD41B-0592-4282-A7DF-D191E10A1F65}" dt="2023-06-05T09:27:05.302" v="240" actId="47"/>
        <pc:sldMkLst>
          <pc:docMk/>
          <pc:sldMk cId="3143726063" sldId="290"/>
        </pc:sldMkLst>
      </pc:sldChg>
      <pc:sldChg chg="del">
        <pc:chgData name="Ben Nienhuis" userId="2c6c04f1-77c7-44b5-a463-93386779ab63" providerId="ADAL" clId="{8F0CD41B-0592-4282-A7DF-D191E10A1F65}" dt="2023-06-05T09:27:03.953" v="237" actId="47"/>
        <pc:sldMkLst>
          <pc:docMk/>
          <pc:sldMk cId="3329153037" sldId="291"/>
        </pc:sldMkLst>
      </pc:sldChg>
      <pc:sldChg chg="del">
        <pc:chgData name="Ben Nienhuis" userId="2c6c04f1-77c7-44b5-a463-93386779ab63" providerId="ADAL" clId="{8F0CD41B-0592-4282-A7DF-D191E10A1F65}" dt="2023-06-05T09:27:02.413" v="234" actId="47"/>
        <pc:sldMkLst>
          <pc:docMk/>
          <pc:sldMk cId="699326109" sldId="292"/>
        </pc:sldMkLst>
      </pc:sldChg>
      <pc:sldChg chg="del">
        <pc:chgData name="Ben Nienhuis" userId="2c6c04f1-77c7-44b5-a463-93386779ab63" providerId="ADAL" clId="{8F0CD41B-0592-4282-A7DF-D191E10A1F65}" dt="2023-06-05T09:27:07.195" v="244" actId="47"/>
        <pc:sldMkLst>
          <pc:docMk/>
          <pc:sldMk cId="181833029" sldId="293"/>
        </pc:sldMkLst>
      </pc:sldChg>
      <pc:sldChg chg="del">
        <pc:chgData name="Ben Nienhuis" userId="2c6c04f1-77c7-44b5-a463-93386779ab63" providerId="ADAL" clId="{8F0CD41B-0592-4282-A7DF-D191E10A1F65}" dt="2023-06-05T09:27:05.726" v="241" actId="47"/>
        <pc:sldMkLst>
          <pc:docMk/>
          <pc:sldMk cId="1676838422" sldId="294"/>
        </pc:sldMkLst>
      </pc:sldChg>
      <pc:sldChg chg="del">
        <pc:chgData name="Ben Nienhuis" userId="2c6c04f1-77c7-44b5-a463-93386779ab63" providerId="ADAL" clId="{8F0CD41B-0592-4282-A7DF-D191E10A1F65}" dt="2023-06-05T09:27:06.210" v="242" actId="47"/>
        <pc:sldMkLst>
          <pc:docMk/>
          <pc:sldMk cId="1879483196" sldId="295"/>
        </pc:sldMkLst>
      </pc:sldChg>
      <pc:sldChg chg="del">
        <pc:chgData name="Ben Nienhuis" userId="2c6c04f1-77c7-44b5-a463-93386779ab63" providerId="ADAL" clId="{8F0CD41B-0592-4282-A7DF-D191E10A1F65}" dt="2023-06-05T09:27:04.842" v="239" actId="47"/>
        <pc:sldMkLst>
          <pc:docMk/>
          <pc:sldMk cId="3495556246" sldId="296"/>
        </pc:sldMkLst>
      </pc:sldChg>
      <pc:sldChg chg="del">
        <pc:chgData name="Ben Nienhuis" userId="2c6c04f1-77c7-44b5-a463-93386779ab63" providerId="ADAL" clId="{8F0CD41B-0592-4282-A7DF-D191E10A1F65}" dt="2023-06-05T09:27:14.581" v="256" actId="47"/>
        <pc:sldMkLst>
          <pc:docMk/>
          <pc:sldMk cId="443161777" sldId="297"/>
        </pc:sldMkLst>
      </pc:sldChg>
      <pc:sldChg chg="del">
        <pc:chgData name="Ben Nienhuis" userId="2c6c04f1-77c7-44b5-a463-93386779ab63" providerId="ADAL" clId="{8F0CD41B-0592-4282-A7DF-D191E10A1F65}" dt="2023-06-05T09:27:13.617" v="255" actId="47"/>
        <pc:sldMkLst>
          <pc:docMk/>
          <pc:sldMk cId="1239113460" sldId="298"/>
        </pc:sldMkLst>
      </pc:sldChg>
      <pc:sldChg chg="del">
        <pc:chgData name="Ben Nienhuis" userId="2c6c04f1-77c7-44b5-a463-93386779ab63" providerId="ADAL" clId="{8F0CD41B-0592-4282-A7DF-D191E10A1F65}" dt="2023-06-05T09:27:17.842" v="257" actId="47"/>
        <pc:sldMkLst>
          <pc:docMk/>
          <pc:sldMk cId="372156210" sldId="299"/>
        </pc:sldMkLst>
      </pc:sldChg>
      <pc:sldChg chg="del">
        <pc:chgData name="Ben Nienhuis" userId="2c6c04f1-77c7-44b5-a463-93386779ab63" providerId="ADAL" clId="{8F0CD41B-0592-4282-A7DF-D191E10A1F65}" dt="2023-06-05T09:27:08.564" v="246" actId="47"/>
        <pc:sldMkLst>
          <pc:docMk/>
          <pc:sldMk cId="2700943801" sldId="302"/>
        </pc:sldMkLst>
      </pc:sldChg>
      <pc:sldChg chg="del">
        <pc:chgData name="Ben Nienhuis" userId="2c6c04f1-77c7-44b5-a463-93386779ab63" providerId="ADAL" clId="{8F0CD41B-0592-4282-A7DF-D191E10A1F65}" dt="2023-06-05T09:27:09.757" v="248" actId="47"/>
        <pc:sldMkLst>
          <pc:docMk/>
          <pc:sldMk cId="3634764203" sldId="305"/>
        </pc:sldMkLst>
      </pc:sldChg>
      <pc:sldChg chg="del">
        <pc:chgData name="Ben Nienhuis" userId="2c6c04f1-77c7-44b5-a463-93386779ab63" providerId="ADAL" clId="{8F0CD41B-0592-4282-A7DF-D191E10A1F65}" dt="2023-06-05T09:27:10.184" v="249" actId="47"/>
        <pc:sldMkLst>
          <pc:docMk/>
          <pc:sldMk cId="111835101" sldId="306"/>
        </pc:sldMkLst>
      </pc:sldChg>
      <pc:sldChg chg="del">
        <pc:chgData name="Ben Nienhuis" userId="2c6c04f1-77c7-44b5-a463-93386779ab63" providerId="ADAL" clId="{8F0CD41B-0592-4282-A7DF-D191E10A1F65}" dt="2023-06-05T09:27:09.120" v="247" actId="47"/>
        <pc:sldMkLst>
          <pc:docMk/>
          <pc:sldMk cId="3283453931" sldId="309"/>
        </pc:sldMkLst>
      </pc:sldChg>
      <pc:sldChg chg="del">
        <pc:chgData name="Ben Nienhuis" userId="2c6c04f1-77c7-44b5-a463-93386779ab63" providerId="ADAL" clId="{8F0CD41B-0592-4282-A7DF-D191E10A1F65}" dt="2023-06-05T09:27:01.963" v="233" actId="47"/>
        <pc:sldMkLst>
          <pc:docMk/>
          <pc:sldMk cId="209586838" sldId="310"/>
        </pc:sldMkLst>
      </pc:sldChg>
      <pc:sldChg chg="delSp modSp mod delAnim modAnim">
        <pc:chgData name="Ben Nienhuis" userId="2c6c04f1-77c7-44b5-a463-93386779ab63" providerId="ADAL" clId="{8F0CD41B-0592-4282-A7DF-D191E10A1F65}" dt="2023-06-05T10:09:53.107" v="372"/>
        <pc:sldMkLst>
          <pc:docMk/>
          <pc:sldMk cId="1850731016" sldId="311"/>
        </pc:sldMkLst>
        <pc:spChg chg="mod">
          <ac:chgData name="Ben Nienhuis" userId="2c6c04f1-77c7-44b5-a463-93386779ab63" providerId="ADAL" clId="{8F0CD41B-0592-4282-A7DF-D191E10A1F65}" dt="2023-06-05T10:09:53.107" v="372"/>
          <ac:spMkLst>
            <pc:docMk/>
            <pc:sldMk cId="1850731016" sldId="311"/>
            <ac:spMk id="2" creationId="{67199542-DE08-473A-87C9-61B207FFF12E}"/>
          </ac:spMkLst>
        </pc:spChg>
        <pc:spChg chg="del mod">
          <ac:chgData name="Ben Nienhuis" userId="2c6c04f1-77c7-44b5-a463-93386779ab63" providerId="ADAL" clId="{8F0CD41B-0592-4282-A7DF-D191E10A1F65}" dt="2023-06-05T09:26:51.110" v="232"/>
          <ac:spMkLst>
            <pc:docMk/>
            <pc:sldMk cId="1850731016" sldId="311"/>
            <ac:spMk id="3" creationId="{B03E4EC3-6D33-4793-A986-A49A934A5BFA}"/>
          </ac:spMkLst>
        </pc:spChg>
        <pc:picChg chg="del">
          <ac:chgData name="Ben Nienhuis" userId="2c6c04f1-77c7-44b5-a463-93386779ab63" providerId="ADAL" clId="{8F0CD41B-0592-4282-A7DF-D191E10A1F65}" dt="2023-06-05T09:26:51.100" v="230" actId="478"/>
          <ac:picMkLst>
            <pc:docMk/>
            <pc:sldMk cId="1850731016" sldId="311"/>
            <ac:picMk id="6" creationId="{B7316656-07EB-4845-A086-5119D37CDF69}"/>
          </ac:picMkLst>
        </pc:picChg>
      </pc:sldChg>
      <pc:sldChg chg="del">
        <pc:chgData name="Ben Nienhuis" userId="2c6c04f1-77c7-44b5-a463-93386779ab63" providerId="ADAL" clId="{8F0CD41B-0592-4282-A7DF-D191E10A1F65}" dt="2023-06-05T09:27:02.948" v="235" actId="47"/>
        <pc:sldMkLst>
          <pc:docMk/>
          <pc:sldMk cId="3211174321" sldId="312"/>
        </pc:sldMkLst>
      </pc:sldChg>
      <pc:sldChg chg="add">
        <pc:chgData name="Ben Nienhuis" userId="2c6c04f1-77c7-44b5-a463-93386779ab63" providerId="ADAL" clId="{8F0CD41B-0592-4282-A7DF-D191E10A1F65}" dt="2023-06-05T10:03:45.220" v="324" actId="2890"/>
        <pc:sldMkLst>
          <pc:docMk/>
          <pc:sldMk cId="3833176457" sldId="312"/>
        </pc:sldMkLst>
      </pc:sldChg>
      <pc:sldChg chg="modSp add mod">
        <pc:chgData name="Ben Nienhuis" userId="2c6c04f1-77c7-44b5-a463-93386779ab63" providerId="ADAL" clId="{8F0CD41B-0592-4282-A7DF-D191E10A1F65}" dt="2023-06-05T10:12:45.944" v="422" actId="20577"/>
        <pc:sldMkLst>
          <pc:docMk/>
          <pc:sldMk cId="652323229" sldId="313"/>
        </pc:sldMkLst>
        <pc:spChg chg="mod">
          <ac:chgData name="Ben Nienhuis" userId="2c6c04f1-77c7-44b5-a463-93386779ab63" providerId="ADAL" clId="{8F0CD41B-0592-4282-A7DF-D191E10A1F65}" dt="2023-06-05T10:12:45.944" v="422" actId="20577"/>
          <ac:spMkLst>
            <pc:docMk/>
            <pc:sldMk cId="652323229" sldId="313"/>
            <ac:spMk id="2" creationId="{67199542-DE08-473A-87C9-61B207FFF12E}"/>
          </ac:spMkLst>
        </pc:spChg>
      </pc:sldChg>
      <pc:sldChg chg="del">
        <pc:chgData name="Ben Nienhuis" userId="2c6c04f1-77c7-44b5-a463-93386779ab63" providerId="ADAL" clId="{8F0CD41B-0592-4282-A7DF-D191E10A1F65}" dt="2023-06-05T09:27:04.429" v="238" actId="47"/>
        <pc:sldMkLst>
          <pc:docMk/>
          <pc:sldMk cId="1941417302" sldId="313"/>
        </pc:sldMkLst>
      </pc:sldChg>
      <pc:sldChg chg="del">
        <pc:chgData name="Ben Nienhuis" userId="2c6c04f1-77c7-44b5-a463-93386779ab63" providerId="ADAL" clId="{8F0CD41B-0592-4282-A7DF-D191E10A1F65}" dt="2023-06-05T09:27:03.478" v="236" actId="47"/>
        <pc:sldMkLst>
          <pc:docMk/>
          <pc:sldMk cId="903120405" sldId="314"/>
        </pc:sldMkLst>
      </pc:sldChg>
      <pc:sldChg chg="add">
        <pc:chgData name="Ben Nienhuis" userId="2c6c04f1-77c7-44b5-a463-93386779ab63" providerId="ADAL" clId="{8F0CD41B-0592-4282-A7DF-D191E10A1F65}" dt="2023-06-05T10:03:50.424" v="326" actId="2890"/>
        <pc:sldMkLst>
          <pc:docMk/>
          <pc:sldMk cId="2637451318" sldId="314"/>
        </pc:sldMkLst>
      </pc:sldChg>
      <pc:sldChg chg="new del">
        <pc:chgData name="Ben Nienhuis" userId="2c6c04f1-77c7-44b5-a463-93386779ab63" providerId="ADAL" clId="{8F0CD41B-0592-4282-A7DF-D191E10A1F65}" dt="2023-06-05T10:04:05.406" v="329" actId="47"/>
        <pc:sldMkLst>
          <pc:docMk/>
          <pc:sldMk cId="1402422588" sldId="315"/>
        </pc:sldMkLst>
      </pc:sldChg>
      <pc:sldChg chg="add">
        <pc:chgData name="Ben Nienhuis" userId="2c6c04f1-77c7-44b5-a463-93386779ab63" providerId="ADAL" clId="{8F0CD41B-0592-4282-A7DF-D191E10A1F65}" dt="2023-06-05T10:04:03.062" v="328" actId="2890"/>
        <pc:sldMkLst>
          <pc:docMk/>
          <pc:sldMk cId="3882113110" sldId="316"/>
        </pc:sldMkLst>
      </pc:sldChg>
      <pc:sldChg chg="add">
        <pc:chgData name="Ben Nienhuis" userId="2c6c04f1-77c7-44b5-a463-93386779ab63" providerId="ADAL" clId="{8F0CD41B-0592-4282-A7DF-D191E10A1F65}" dt="2023-06-05T10:04:08.231" v="330" actId="2890"/>
        <pc:sldMkLst>
          <pc:docMk/>
          <pc:sldMk cId="394753234" sldId="317"/>
        </pc:sldMkLst>
      </pc:sldChg>
      <pc:sldChg chg="add">
        <pc:chgData name="Ben Nienhuis" userId="2c6c04f1-77c7-44b5-a463-93386779ab63" providerId="ADAL" clId="{8F0CD41B-0592-4282-A7DF-D191E10A1F65}" dt="2023-06-05T10:04:12.011" v="331" actId="2890"/>
        <pc:sldMkLst>
          <pc:docMk/>
          <pc:sldMk cId="669991773" sldId="318"/>
        </pc:sldMkLst>
      </pc:sldChg>
      <pc:sldChg chg="add">
        <pc:chgData name="Ben Nienhuis" userId="2c6c04f1-77c7-44b5-a463-93386779ab63" providerId="ADAL" clId="{8F0CD41B-0592-4282-A7DF-D191E10A1F65}" dt="2023-06-05T10:04:14.266" v="332" actId="2890"/>
        <pc:sldMkLst>
          <pc:docMk/>
          <pc:sldMk cId="4042384454" sldId="319"/>
        </pc:sldMkLst>
      </pc:sldChg>
      <pc:sldChg chg="add">
        <pc:chgData name="Ben Nienhuis" userId="2c6c04f1-77c7-44b5-a463-93386779ab63" providerId="ADAL" clId="{8F0CD41B-0592-4282-A7DF-D191E10A1F65}" dt="2023-06-05T10:04:15.847" v="333" actId="2890"/>
        <pc:sldMkLst>
          <pc:docMk/>
          <pc:sldMk cId="3972395503" sldId="320"/>
        </pc:sldMkLst>
      </pc:sldChg>
      <pc:sldChg chg="add">
        <pc:chgData name="Ben Nienhuis" userId="2c6c04f1-77c7-44b5-a463-93386779ab63" providerId="ADAL" clId="{8F0CD41B-0592-4282-A7DF-D191E10A1F65}" dt="2023-06-05T10:04:17.402" v="334" actId="2890"/>
        <pc:sldMkLst>
          <pc:docMk/>
          <pc:sldMk cId="3974304853" sldId="321"/>
        </pc:sldMkLst>
      </pc:sldChg>
      <pc:sldChg chg="add">
        <pc:chgData name="Ben Nienhuis" userId="2c6c04f1-77c7-44b5-a463-93386779ab63" providerId="ADAL" clId="{8F0CD41B-0592-4282-A7DF-D191E10A1F65}" dt="2023-06-05T10:04:20.274" v="335" actId="2890"/>
        <pc:sldMkLst>
          <pc:docMk/>
          <pc:sldMk cId="4186661560" sldId="322"/>
        </pc:sldMkLst>
      </pc:sldChg>
      <pc:sldChg chg="add">
        <pc:chgData name="Ben Nienhuis" userId="2c6c04f1-77c7-44b5-a463-93386779ab63" providerId="ADAL" clId="{8F0CD41B-0592-4282-A7DF-D191E10A1F65}" dt="2023-06-05T10:04:21.879" v="336" actId="2890"/>
        <pc:sldMkLst>
          <pc:docMk/>
          <pc:sldMk cId="4265149372" sldId="323"/>
        </pc:sldMkLst>
      </pc:sldChg>
      <pc:sldChg chg="add">
        <pc:chgData name="Ben Nienhuis" userId="2c6c04f1-77c7-44b5-a463-93386779ab63" providerId="ADAL" clId="{8F0CD41B-0592-4282-A7DF-D191E10A1F65}" dt="2023-06-05T10:04:23.501" v="337" actId="2890"/>
        <pc:sldMkLst>
          <pc:docMk/>
          <pc:sldMk cId="1751123050" sldId="324"/>
        </pc:sldMkLst>
      </pc:sldChg>
      <pc:sldChg chg="addSp modSp add mod">
        <pc:chgData name="Ben Nienhuis" userId="2c6c04f1-77c7-44b5-a463-93386779ab63" providerId="ADAL" clId="{8F0CD41B-0592-4282-A7DF-D191E10A1F65}" dt="2023-06-05T10:57:30.679" v="646" actId="1076"/>
        <pc:sldMkLst>
          <pc:docMk/>
          <pc:sldMk cId="2579922305" sldId="325"/>
        </pc:sldMkLst>
        <pc:spChg chg="mod">
          <ac:chgData name="Ben Nienhuis" userId="2c6c04f1-77c7-44b5-a463-93386779ab63" providerId="ADAL" clId="{8F0CD41B-0592-4282-A7DF-D191E10A1F65}" dt="2023-06-05T10:56:46.939" v="640"/>
          <ac:spMkLst>
            <pc:docMk/>
            <pc:sldMk cId="2579922305" sldId="325"/>
            <ac:spMk id="2" creationId="{67199542-DE08-473A-87C9-61B207FFF12E}"/>
          </ac:spMkLst>
        </pc:spChg>
        <pc:spChg chg="add">
          <ac:chgData name="Ben Nienhuis" userId="2c6c04f1-77c7-44b5-a463-93386779ab63" providerId="ADAL" clId="{8F0CD41B-0592-4282-A7DF-D191E10A1F65}" dt="2023-06-05T10:56:36.543" v="639" actId="22"/>
          <ac:spMkLst>
            <pc:docMk/>
            <pc:sldMk cId="2579922305" sldId="325"/>
            <ac:spMk id="4" creationId="{1320A925-7645-F7C9-83FE-1F32D5D900B8}"/>
          </ac:spMkLst>
        </pc:spChg>
        <pc:spChg chg="add mod">
          <ac:chgData name="Ben Nienhuis" userId="2c6c04f1-77c7-44b5-a463-93386779ab63" providerId="ADAL" clId="{8F0CD41B-0592-4282-A7DF-D191E10A1F65}" dt="2023-06-05T10:57:04.382" v="642" actId="1076"/>
          <ac:spMkLst>
            <pc:docMk/>
            <pc:sldMk cId="2579922305" sldId="325"/>
            <ac:spMk id="7" creationId="{DBC2B004-F300-2DA0-4704-9509014CC52C}"/>
          </ac:spMkLst>
        </pc:spChg>
        <pc:spChg chg="add mod">
          <ac:chgData name="Ben Nienhuis" userId="2c6c04f1-77c7-44b5-a463-93386779ab63" providerId="ADAL" clId="{8F0CD41B-0592-4282-A7DF-D191E10A1F65}" dt="2023-06-05T10:57:17.615" v="644" actId="1076"/>
          <ac:spMkLst>
            <pc:docMk/>
            <pc:sldMk cId="2579922305" sldId="325"/>
            <ac:spMk id="9" creationId="{48E2BC9B-5D3F-DC3C-17CF-0762456D3FA0}"/>
          </ac:spMkLst>
        </pc:spChg>
        <pc:spChg chg="add mod">
          <ac:chgData name="Ben Nienhuis" userId="2c6c04f1-77c7-44b5-a463-93386779ab63" providerId="ADAL" clId="{8F0CD41B-0592-4282-A7DF-D191E10A1F65}" dt="2023-06-05T10:57:30.679" v="646" actId="1076"/>
          <ac:spMkLst>
            <pc:docMk/>
            <pc:sldMk cId="2579922305" sldId="325"/>
            <ac:spMk id="11" creationId="{E21C03E5-0E4F-D21B-B2CD-9762A02E4955}"/>
          </ac:spMkLst>
        </pc:spChg>
      </pc:sldChg>
      <pc:sldChg chg="modSp add mod">
        <pc:chgData name="Ben Nienhuis" userId="2c6c04f1-77c7-44b5-a463-93386779ab63" providerId="ADAL" clId="{8F0CD41B-0592-4282-A7DF-D191E10A1F65}" dt="2023-06-05T10:16:11.282" v="638" actId="20577"/>
        <pc:sldMkLst>
          <pc:docMk/>
          <pc:sldMk cId="3133777801" sldId="326"/>
        </pc:sldMkLst>
        <pc:spChg chg="mod">
          <ac:chgData name="Ben Nienhuis" userId="2c6c04f1-77c7-44b5-a463-93386779ab63" providerId="ADAL" clId="{8F0CD41B-0592-4282-A7DF-D191E10A1F65}" dt="2023-06-05T10:16:11.282" v="638" actId="20577"/>
          <ac:spMkLst>
            <pc:docMk/>
            <pc:sldMk cId="3133777801" sldId="326"/>
            <ac:spMk id="2" creationId="{67199542-DE08-473A-87C9-61B207FFF12E}"/>
          </ac:spMkLst>
        </pc:spChg>
      </pc:sldChg>
      <pc:sldChg chg="modSp add mod">
        <pc:chgData name="Ben Nienhuis" userId="2c6c04f1-77c7-44b5-a463-93386779ab63" providerId="ADAL" clId="{8F0CD41B-0592-4282-A7DF-D191E10A1F65}" dt="2023-06-05T10:15:27.220" v="611" actId="6549"/>
        <pc:sldMkLst>
          <pc:docMk/>
          <pc:sldMk cId="935575989" sldId="327"/>
        </pc:sldMkLst>
        <pc:spChg chg="mod">
          <ac:chgData name="Ben Nienhuis" userId="2c6c04f1-77c7-44b5-a463-93386779ab63" providerId="ADAL" clId="{8F0CD41B-0592-4282-A7DF-D191E10A1F65}" dt="2023-06-05T10:15:27.220" v="611" actId="6549"/>
          <ac:spMkLst>
            <pc:docMk/>
            <pc:sldMk cId="935575989" sldId="327"/>
            <ac:spMk id="2" creationId="{67199542-DE08-473A-87C9-61B207FFF12E}"/>
          </ac:spMkLst>
        </pc:spChg>
      </pc:sldChg>
    </pc:docChg>
  </pc:docChgLst>
  <pc:docChgLst>
    <pc:chgData name="Ben Nienhuis" userId="2c6c04f1-77c7-44b5-a463-93386779ab63" providerId="ADAL" clId="{1A2BC557-0630-44BC-A7AF-EB8747F6DDE7}"/>
    <pc:docChg chg="undo custSel addSld delSld modSld sldOrd">
      <pc:chgData name="Ben Nienhuis" userId="2c6c04f1-77c7-44b5-a463-93386779ab63" providerId="ADAL" clId="{1A2BC557-0630-44BC-A7AF-EB8747F6DDE7}" dt="2023-06-07T14:27:47.676" v="588" actId="20577"/>
      <pc:docMkLst>
        <pc:docMk/>
      </pc:docMkLst>
      <pc:sldChg chg="modSp mod">
        <pc:chgData name="Ben Nienhuis" userId="2c6c04f1-77c7-44b5-a463-93386779ab63" providerId="ADAL" clId="{1A2BC557-0630-44BC-A7AF-EB8747F6DDE7}" dt="2023-06-07T11:28:53.191" v="21" actId="14734"/>
        <pc:sldMkLst>
          <pc:docMk/>
          <pc:sldMk cId="64907249" sldId="307"/>
        </pc:sldMkLst>
        <pc:graphicFrameChg chg="mod modGraphic">
          <ac:chgData name="Ben Nienhuis" userId="2c6c04f1-77c7-44b5-a463-93386779ab63" providerId="ADAL" clId="{1A2BC557-0630-44BC-A7AF-EB8747F6DDE7}" dt="2023-06-07T11:28:53.191" v="21" actId="14734"/>
          <ac:graphicFrameMkLst>
            <pc:docMk/>
            <pc:sldMk cId="64907249" sldId="307"/>
            <ac:graphicFrameMk id="7" creationId="{1366A7E0-8578-4168-A670-FAD1BF5F3B0D}"/>
          </ac:graphicFrameMkLst>
        </pc:graphicFrameChg>
      </pc:sldChg>
      <pc:sldChg chg="modAnim">
        <pc:chgData name="Ben Nienhuis" userId="2c6c04f1-77c7-44b5-a463-93386779ab63" providerId="ADAL" clId="{1A2BC557-0630-44BC-A7AF-EB8747F6DDE7}" dt="2023-06-07T12:24:09.352" v="319"/>
        <pc:sldMkLst>
          <pc:docMk/>
          <pc:sldMk cId="1850731016" sldId="311"/>
        </pc:sldMkLst>
      </pc:sldChg>
      <pc:sldChg chg="addSp modSp mod">
        <pc:chgData name="Ben Nienhuis" userId="2c6c04f1-77c7-44b5-a463-93386779ab63" providerId="ADAL" clId="{1A2BC557-0630-44BC-A7AF-EB8747F6DDE7}" dt="2023-06-07T13:00:16.431" v="381" actId="1076"/>
        <pc:sldMkLst>
          <pc:docMk/>
          <pc:sldMk cId="3833176457" sldId="312"/>
        </pc:sldMkLst>
        <pc:spChg chg="mod">
          <ac:chgData name="Ben Nienhuis" userId="2c6c04f1-77c7-44b5-a463-93386779ab63" providerId="ADAL" clId="{1A2BC557-0630-44BC-A7AF-EB8747F6DDE7}" dt="2023-06-07T12:55:46.900" v="378" actId="20577"/>
          <ac:spMkLst>
            <pc:docMk/>
            <pc:sldMk cId="3833176457" sldId="312"/>
            <ac:spMk id="2" creationId="{67199542-DE08-473A-87C9-61B207FFF12E}"/>
          </ac:spMkLst>
        </pc:spChg>
        <pc:picChg chg="add mod">
          <ac:chgData name="Ben Nienhuis" userId="2c6c04f1-77c7-44b5-a463-93386779ab63" providerId="ADAL" clId="{1A2BC557-0630-44BC-A7AF-EB8747F6DDE7}" dt="2023-06-07T13:00:16.431" v="381" actId="1076"/>
          <ac:picMkLst>
            <pc:docMk/>
            <pc:sldMk cId="3833176457" sldId="312"/>
            <ac:picMk id="4" creationId="{C43B3B7E-455A-63E5-DE92-67D01711AF60}"/>
          </ac:picMkLst>
        </pc:picChg>
      </pc:sldChg>
      <pc:sldChg chg="modAnim">
        <pc:chgData name="Ben Nienhuis" userId="2c6c04f1-77c7-44b5-a463-93386779ab63" providerId="ADAL" clId="{1A2BC557-0630-44BC-A7AF-EB8747F6DDE7}" dt="2023-06-07T12:25:48.089" v="321"/>
        <pc:sldMkLst>
          <pc:docMk/>
          <pc:sldMk cId="652323229" sldId="313"/>
        </pc:sldMkLst>
      </pc:sldChg>
      <pc:sldChg chg="del">
        <pc:chgData name="Ben Nienhuis" userId="2c6c04f1-77c7-44b5-a463-93386779ab63" providerId="ADAL" clId="{1A2BC557-0630-44BC-A7AF-EB8747F6DDE7}" dt="2023-06-07T12:06:46.765" v="317" actId="47"/>
        <pc:sldMkLst>
          <pc:docMk/>
          <pc:sldMk cId="2637451318" sldId="314"/>
        </pc:sldMkLst>
      </pc:sldChg>
      <pc:sldChg chg="del">
        <pc:chgData name="Ben Nienhuis" userId="2c6c04f1-77c7-44b5-a463-93386779ab63" providerId="ADAL" clId="{1A2BC557-0630-44BC-A7AF-EB8747F6DDE7}" dt="2023-06-07T12:06:39.957" v="314" actId="47"/>
        <pc:sldMkLst>
          <pc:docMk/>
          <pc:sldMk cId="3882113110" sldId="316"/>
        </pc:sldMkLst>
      </pc:sldChg>
      <pc:sldChg chg="del">
        <pc:chgData name="Ben Nienhuis" userId="2c6c04f1-77c7-44b5-a463-93386779ab63" providerId="ADAL" clId="{1A2BC557-0630-44BC-A7AF-EB8747F6DDE7}" dt="2023-06-07T12:06:41.304" v="315" actId="47"/>
        <pc:sldMkLst>
          <pc:docMk/>
          <pc:sldMk cId="394753234" sldId="317"/>
        </pc:sldMkLst>
      </pc:sldChg>
      <pc:sldChg chg="del">
        <pc:chgData name="Ben Nienhuis" userId="2c6c04f1-77c7-44b5-a463-93386779ab63" providerId="ADAL" clId="{1A2BC557-0630-44BC-A7AF-EB8747F6DDE7}" dt="2023-06-07T12:06:39.327" v="313" actId="47"/>
        <pc:sldMkLst>
          <pc:docMk/>
          <pc:sldMk cId="669991773" sldId="318"/>
        </pc:sldMkLst>
      </pc:sldChg>
      <pc:sldChg chg="del">
        <pc:chgData name="Ben Nienhuis" userId="2c6c04f1-77c7-44b5-a463-93386779ab63" providerId="ADAL" clId="{1A2BC557-0630-44BC-A7AF-EB8747F6DDE7}" dt="2023-06-07T12:06:38.587" v="312" actId="47"/>
        <pc:sldMkLst>
          <pc:docMk/>
          <pc:sldMk cId="4042384454" sldId="319"/>
        </pc:sldMkLst>
      </pc:sldChg>
      <pc:sldChg chg="del">
        <pc:chgData name="Ben Nienhuis" userId="2c6c04f1-77c7-44b5-a463-93386779ab63" providerId="ADAL" clId="{1A2BC557-0630-44BC-A7AF-EB8747F6DDE7}" dt="2023-06-07T12:06:37.911" v="311" actId="47"/>
        <pc:sldMkLst>
          <pc:docMk/>
          <pc:sldMk cId="3972395503" sldId="320"/>
        </pc:sldMkLst>
      </pc:sldChg>
      <pc:sldChg chg="del">
        <pc:chgData name="Ben Nienhuis" userId="2c6c04f1-77c7-44b5-a463-93386779ab63" providerId="ADAL" clId="{1A2BC557-0630-44BC-A7AF-EB8747F6DDE7}" dt="2023-06-07T12:06:37.154" v="310" actId="47"/>
        <pc:sldMkLst>
          <pc:docMk/>
          <pc:sldMk cId="3974304853" sldId="321"/>
        </pc:sldMkLst>
      </pc:sldChg>
      <pc:sldChg chg="del">
        <pc:chgData name="Ben Nienhuis" userId="2c6c04f1-77c7-44b5-a463-93386779ab63" providerId="ADAL" clId="{1A2BC557-0630-44BC-A7AF-EB8747F6DDE7}" dt="2023-06-07T12:06:36.398" v="309" actId="47"/>
        <pc:sldMkLst>
          <pc:docMk/>
          <pc:sldMk cId="4186661560" sldId="322"/>
        </pc:sldMkLst>
      </pc:sldChg>
      <pc:sldChg chg="del">
        <pc:chgData name="Ben Nienhuis" userId="2c6c04f1-77c7-44b5-a463-93386779ab63" providerId="ADAL" clId="{1A2BC557-0630-44BC-A7AF-EB8747F6DDE7}" dt="2023-06-07T12:06:35.455" v="308" actId="47"/>
        <pc:sldMkLst>
          <pc:docMk/>
          <pc:sldMk cId="4265149372" sldId="323"/>
        </pc:sldMkLst>
      </pc:sldChg>
      <pc:sldChg chg="del">
        <pc:chgData name="Ben Nienhuis" userId="2c6c04f1-77c7-44b5-a463-93386779ab63" providerId="ADAL" clId="{1A2BC557-0630-44BC-A7AF-EB8747F6DDE7}" dt="2023-06-07T12:06:33.662" v="307" actId="47"/>
        <pc:sldMkLst>
          <pc:docMk/>
          <pc:sldMk cId="1751123050" sldId="324"/>
        </pc:sldMkLst>
      </pc:sldChg>
      <pc:sldChg chg="delSp modSp del mod">
        <pc:chgData name="Ben Nienhuis" userId="2c6c04f1-77c7-44b5-a463-93386779ab63" providerId="ADAL" clId="{1A2BC557-0630-44BC-A7AF-EB8747F6DDE7}" dt="2023-06-07T12:06:45.560" v="316" actId="47"/>
        <pc:sldMkLst>
          <pc:docMk/>
          <pc:sldMk cId="2579922305" sldId="325"/>
        </pc:sldMkLst>
        <pc:spChg chg="mod">
          <ac:chgData name="Ben Nienhuis" userId="2c6c04f1-77c7-44b5-a463-93386779ab63" providerId="ADAL" clId="{1A2BC557-0630-44BC-A7AF-EB8747F6DDE7}" dt="2023-06-07T12:06:20.151" v="301" actId="6549"/>
          <ac:spMkLst>
            <pc:docMk/>
            <pc:sldMk cId="2579922305" sldId="325"/>
            <ac:spMk id="2" creationId="{67199542-DE08-473A-87C9-61B207FFF12E}"/>
          </ac:spMkLst>
        </pc:spChg>
        <pc:spChg chg="del mod">
          <ac:chgData name="Ben Nienhuis" userId="2c6c04f1-77c7-44b5-a463-93386779ab63" providerId="ADAL" clId="{1A2BC557-0630-44BC-A7AF-EB8747F6DDE7}" dt="2023-06-07T12:06:22.973" v="303" actId="478"/>
          <ac:spMkLst>
            <pc:docMk/>
            <pc:sldMk cId="2579922305" sldId="325"/>
            <ac:spMk id="4" creationId="{1320A925-7645-F7C9-83FE-1F32D5D900B8}"/>
          </ac:spMkLst>
        </pc:spChg>
        <pc:spChg chg="del mod">
          <ac:chgData name="Ben Nienhuis" userId="2c6c04f1-77c7-44b5-a463-93386779ab63" providerId="ADAL" clId="{1A2BC557-0630-44BC-A7AF-EB8747F6DDE7}" dt="2023-06-07T12:06:25.964" v="304" actId="478"/>
          <ac:spMkLst>
            <pc:docMk/>
            <pc:sldMk cId="2579922305" sldId="325"/>
            <ac:spMk id="7" creationId="{DBC2B004-F300-2DA0-4704-9509014CC52C}"/>
          </ac:spMkLst>
        </pc:spChg>
        <pc:spChg chg="del mod">
          <ac:chgData name="Ben Nienhuis" userId="2c6c04f1-77c7-44b5-a463-93386779ab63" providerId="ADAL" clId="{1A2BC557-0630-44BC-A7AF-EB8747F6DDE7}" dt="2023-06-07T12:06:28.414" v="305" actId="478"/>
          <ac:spMkLst>
            <pc:docMk/>
            <pc:sldMk cId="2579922305" sldId="325"/>
            <ac:spMk id="9" creationId="{48E2BC9B-5D3F-DC3C-17CF-0762456D3FA0}"/>
          </ac:spMkLst>
        </pc:spChg>
        <pc:spChg chg="del mod">
          <ac:chgData name="Ben Nienhuis" userId="2c6c04f1-77c7-44b5-a463-93386779ab63" providerId="ADAL" clId="{1A2BC557-0630-44BC-A7AF-EB8747F6DDE7}" dt="2023-06-07T12:06:30.489" v="306" actId="478"/>
          <ac:spMkLst>
            <pc:docMk/>
            <pc:sldMk cId="2579922305" sldId="325"/>
            <ac:spMk id="11" creationId="{E21C03E5-0E4F-D21B-B2CD-9762A02E4955}"/>
          </ac:spMkLst>
        </pc:spChg>
      </pc:sldChg>
      <pc:sldChg chg="addSp modSp mod modAnim">
        <pc:chgData name="Ben Nienhuis" userId="2c6c04f1-77c7-44b5-a463-93386779ab63" providerId="ADAL" clId="{1A2BC557-0630-44BC-A7AF-EB8747F6DDE7}" dt="2023-06-07T12:26:53.319" v="330" actId="1076"/>
        <pc:sldMkLst>
          <pc:docMk/>
          <pc:sldMk cId="3133777801" sldId="326"/>
        </pc:sldMkLst>
        <pc:spChg chg="mod">
          <ac:chgData name="Ben Nienhuis" userId="2c6c04f1-77c7-44b5-a463-93386779ab63" providerId="ADAL" clId="{1A2BC557-0630-44BC-A7AF-EB8747F6DDE7}" dt="2023-06-07T11:33:02.899" v="33" actId="14100"/>
          <ac:spMkLst>
            <pc:docMk/>
            <pc:sldMk cId="3133777801" sldId="326"/>
            <ac:spMk id="2" creationId="{67199542-DE08-473A-87C9-61B207FFF12E}"/>
          </ac:spMkLst>
        </pc:spChg>
        <pc:picChg chg="add mod">
          <ac:chgData name="Ben Nienhuis" userId="2c6c04f1-77c7-44b5-a463-93386779ab63" providerId="ADAL" clId="{1A2BC557-0630-44BC-A7AF-EB8747F6DDE7}" dt="2023-06-07T11:33:06.293" v="34" actId="1076"/>
          <ac:picMkLst>
            <pc:docMk/>
            <pc:sldMk cId="3133777801" sldId="326"/>
            <ac:picMk id="3" creationId="{7CEE4C96-B6C7-68D3-B350-800D2CE68123}"/>
          </ac:picMkLst>
        </pc:picChg>
        <pc:picChg chg="add mod">
          <ac:chgData name="Ben Nienhuis" userId="2c6c04f1-77c7-44b5-a463-93386779ab63" providerId="ADAL" clId="{1A2BC557-0630-44BC-A7AF-EB8747F6DDE7}" dt="2023-06-07T12:26:53.319" v="330" actId="1076"/>
          <ac:picMkLst>
            <pc:docMk/>
            <pc:sldMk cId="3133777801" sldId="326"/>
            <ac:picMk id="4" creationId="{4A4E4A59-D0C8-E8E9-8FCC-EE117668837F}"/>
          </ac:picMkLst>
        </pc:picChg>
      </pc:sldChg>
      <pc:sldChg chg="modAnim">
        <pc:chgData name="Ben Nienhuis" userId="2c6c04f1-77c7-44b5-a463-93386779ab63" providerId="ADAL" clId="{1A2BC557-0630-44BC-A7AF-EB8747F6DDE7}" dt="2023-06-07T12:26:03.350" v="323"/>
        <pc:sldMkLst>
          <pc:docMk/>
          <pc:sldMk cId="935575989" sldId="327"/>
        </pc:sldMkLst>
      </pc:sldChg>
      <pc:sldChg chg="addSp modSp add mod modAnim">
        <pc:chgData name="Ben Nienhuis" userId="2c6c04f1-77c7-44b5-a463-93386779ab63" providerId="ADAL" clId="{1A2BC557-0630-44BC-A7AF-EB8747F6DDE7}" dt="2023-06-07T12:27:44.414" v="334"/>
        <pc:sldMkLst>
          <pc:docMk/>
          <pc:sldMk cId="3304239192" sldId="328"/>
        </pc:sldMkLst>
        <pc:spChg chg="mod">
          <ac:chgData name="Ben Nienhuis" userId="2c6c04f1-77c7-44b5-a463-93386779ab63" providerId="ADAL" clId="{1A2BC557-0630-44BC-A7AF-EB8747F6DDE7}" dt="2023-06-07T12:27:30.267" v="331" actId="5793"/>
          <ac:spMkLst>
            <pc:docMk/>
            <pc:sldMk cId="3304239192" sldId="328"/>
            <ac:spMk id="2" creationId="{67199542-DE08-473A-87C9-61B207FFF12E}"/>
          </ac:spMkLst>
        </pc:spChg>
        <pc:picChg chg="add mod">
          <ac:chgData name="Ben Nienhuis" userId="2c6c04f1-77c7-44b5-a463-93386779ab63" providerId="ADAL" clId="{1A2BC557-0630-44BC-A7AF-EB8747F6DDE7}" dt="2023-06-07T11:35:52.123" v="62" actId="1076"/>
          <ac:picMkLst>
            <pc:docMk/>
            <pc:sldMk cId="3304239192" sldId="328"/>
            <ac:picMk id="3" creationId="{D42DD396-0470-2EF5-8A42-84AC56B825AF}"/>
          </ac:picMkLst>
        </pc:picChg>
      </pc:sldChg>
      <pc:sldChg chg="addSp modSp add mod modAnim">
        <pc:chgData name="Ben Nienhuis" userId="2c6c04f1-77c7-44b5-a463-93386779ab63" providerId="ADAL" clId="{1A2BC557-0630-44BC-A7AF-EB8747F6DDE7}" dt="2023-06-07T12:28:15.685" v="339"/>
        <pc:sldMkLst>
          <pc:docMk/>
          <pc:sldMk cId="3134143966" sldId="329"/>
        </pc:sldMkLst>
        <pc:spChg chg="mod">
          <ac:chgData name="Ben Nienhuis" userId="2c6c04f1-77c7-44b5-a463-93386779ab63" providerId="ADAL" clId="{1A2BC557-0630-44BC-A7AF-EB8747F6DDE7}" dt="2023-06-07T12:27:59.088" v="336" actId="20577"/>
          <ac:spMkLst>
            <pc:docMk/>
            <pc:sldMk cId="3134143966" sldId="329"/>
            <ac:spMk id="2" creationId="{67199542-DE08-473A-87C9-61B207FFF12E}"/>
          </ac:spMkLst>
        </pc:spChg>
        <pc:picChg chg="add mod">
          <ac:chgData name="Ben Nienhuis" userId="2c6c04f1-77c7-44b5-a463-93386779ab63" providerId="ADAL" clId="{1A2BC557-0630-44BC-A7AF-EB8747F6DDE7}" dt="2023-06-07T11:37:00.771" v="70" actId="1076"/>
          <ac:picMkLst>
            <pc:docMk/>
            <pc:sldMk cId="3134143966" sldId="329"/>
            <ac:picMk id="3" creationId="{EAA5428A-F554-AE61-9775-020808D3F560}"/>
          </ac:picMkLst>
        </pc:picChg>
      </pc:sldChg>
      <pc:sldChg chg="addSp delSp modSp add mod modAnim">
        <pc:chgData name="Ben Nienhuis" userId="2c6c04f1-77c7-44b5-a463-93386779ab63" providerId="ADAL" clId="{1A2BC557-0630-44BC-A7AF-EB8747F6DDE7}" dt="2023-06-07T11:41:46.632" v="139" actId="14100"/>
        <pc:sldMkLst>
          <pc:docMk/>
          <pc:sldMk cId="3406440965" sldId="330"/>
        </pc:sldMkLst>
        <pc:spChg chg="mod">
          <ac:chgData name="Ben Nienhuis" userId="2c6c04f1-77c7-44b5-a463-93386779ab63" providerId="ADAL" clId="{1A2BC557-0630-44BC-A7AF-EB8747F6DDE7}" dt="2023-06-07T11:39:01.593" v="132" actId="20577"/>
          <ac:spMkLst>
            <pc:docMk/>
            <pc:sldMk cId="3406440965" sldId="330"/>
            <ac:spMk id="2" creationId="{67199542-DE08-473A-87C9-61B207FFF12E}"/>
          </ac:spMkLst>
        </pc:spChg>
        <pc:picChg chg="del">
          <ac:chgData name="Ben Nienhuis" userId="2c6c04f1-77c7-44b5-a463-93386779ab63" providerId="ADAL" clId="{1A2BC557-0630-44BC-A7AF-EB8747F6DDE7}" dt="2023-06-07T11:39:52.874" v="133" actId="478"/>
          <ac:picMkLst>
            <pc:docMk/>
            <pc:sldMk cId="3406440965" sldId="330"/>
            <ac:picMk id="3" creationId="{EAA5428A-F554-AE61-9775-020808D3F560}"/>
          </ac:picMkLst>
        </pc:picChg>
        <pc:picChg chg="add mod">
          <ac:chgData name="Ben Nienhuis" userId="2c6c04f1-77c7-44b5-a463-93386779ab63" providerId="ADAL" clId="{1A2BC557-0630-44BC-A7AF-EB8747F6DDE7}" dt="2023-06-07T11:41:46.632" v="139" actId="14100"/>
          <ac:picMkLst>
            <pc:docMk/>
            <pc:sldMk cId="3406440965" sldId="330"/>
            <ac:picMk id="4" creationId="{0F270DB9-E8B7-8CF2-6572-089E1AA92B63}"/>
          </ac:picMkLst>
        </pc:picChg>
      </pc:sldChg>
      <pc:sldChg chg="addSp delSp modSp add mod ord">
        <pc:chgData name="Ben Nienhuis" userId="2c6c04f1-77c7-44b5-a463-93386779ab63" providerId="ADAL" clId="{1A2BC557-0630-44BC-A7AF-EB8747F6DDE7}" dt="2023-06-07T11:43:34.705" v="148"/>
        <pc:sldMkLst>
          <pc:docMk/>
          <pc:sldMk cId="3542256626" sldId="331"/>
        </pc:sldMkLst>
        <pc:spChg chg="mod">
          <ac:chgData name="Ben Nienhuis" userId="2c6c04f1-77c7-44b5-a463-93386779ab63" providerId="ADAL" clId="{1A2BC557-0630-44BC-A7AF-EB8747F6DDE7}" dt="2023-06-07T11:42:09.682" v="143" actId="6549"/>
          <ac:spMkLst>
            <pc:docMk/>
            <pc:sldMk cId="3542256626" sldId="331"/>
            <ac:spMk id="2" creationId="{67199542-DE08-473A-87C9-61B207FFF12E}"/>
          </ac:spMkLst>
        </pc:spChg>
        <pc:picChg chg="del">
          <ac:chgData name="Ben Nienhuis" userId="2c6c04f1-77c7-44b5-a463-93386779ab63" providerId="ADAL" clId="{1A2BC557-0630-44BC-A7AF-EB8747F6DDE7}" dt="2023-06-07T11:42:10.815" v="144" actId="478"/>
          <ac:picMkLst>
            <pc:docMk/>
            <pc:sldMk cId="3542256626" sldId="331"/>
            <ac:picMk id="3" creationId="{EAA5428A-F554-AE61-9775-020808D3F560}"/>
          </ac:picMkLst>
        </pc:picChg>
        <pc:picChg chg="add mod">
          <ac:chgData name="Ben Nienhuis" userId="2c6c04f1-77c7-44b5-a463-93386779ab63" providerId="ADAL" clId="{1A2BC557-0630-44BC-A7AF-EB8747F6DDE7}" dt="2023-06-07T11:43:25.841" v="146" actId="1076"/>
          <ac:picMkLst>
            <pc:docMk/>
            <pc:sldMk cId="3542256626" sldId="331"/>
            <ac:picMk id="4" creationId="{8A8EEFB0-160F-D193-0C5C-233F0CC8D6C2}"/>
          </ac:picMkLst>
        </pc:picChg>
      </pc:sldChg>
      <pc:sldChg chg="addSp delSp modSp add mod ord modAnim">
        <pc:chgData name="Ben Nienhuis" userId="2c6c04f1-77c7-44b5-a463-93386779ab63" providerId="ADAL" clId="{1A2BC557-0630-44BC-A7AF-EB8747F6DDE7}" dt="2023-06-07T11:59:07.439" v="272" actId="14100"/>
        <pc:sldMkLst>
          <pc:docMk/>
          <pc:sldMk cId="936752471" sldId="332"/>
        </pc:sldMkLst>
        <pc:spChg chg="mod">
          <ac:chgData name="Ben Nienhuis" userId="2c6c04f1-77c7-44b5-a463-93386779ab63" providerId="ADAL" clId="{1A2BC557-0630-44BC-A7AF-EB8747F6DDE7}" dt="2023-06-07T11:44:24.023" v="167" actId="6549"/>
          <ac:spMkLst>
            <pc:docMk/>
            <pc:sldMk cId="936752471" sldId="332"/>
            <ac:spMk id="2" creationId="{67199542-DE08-473A-87C9-61B207FFF12E}"/>
          </ac:spMkLst>
        </pc:spChg>
        <pc:picChg chg="del">
          <ac:chgData name="Ben Nienhuis" userId="2c6c04f1-77c7-44b5-a463-93386779ab63" providerId="ADAL" clId="{1A2BC557-0630-44BC-A7AF-EB8747F6DDE7}" dt="2023-06-07T11:44:18.896" v="166" actId="478"/>
          <ac:picMkLst>
            <pc:docMk/>
            <pc:sldMk cId="936752471" sldId="332"/>
            <ac:picMk id="3" creationId="{EAA5428A-F554-AE61-9775-020808D3F560}"/>
          </ac:picMkLst>
        </pc:picChg>
        <pc:picChg chg="add mod">
          <ac:chgData name="Ben Nienhuis" userId="2c6c04f1-77c7-44b5-a463-93386779ab63" providerId="ADAL" clId="{1A2BC557-0630-44BC-A7AF-EB8747F6DDE7}" dt="2023-06-07T11:59:07.439" v="272" actId="14100"/>
          <ac:picMkLst>
            <pc:docMk/>
            <pc:sldMk cId="936752471" sldId="332"/>
            <ac:picMk id="4" creationId="{A4FD616D-A865-60EF-CC59-4BD4F74651CA}"/>
          </ac:picMkLst>
        </pc:picChg>
      </pc:sldChg>
      <pc:sldChg chg="addSp delSp modSp add mod ord modAnim">
        <pc:chgData name="Ben Nienhuis" userId="2c6c04f1-77c7-44b5-a463-93386779ab63" providerId="ADAL" clId="{1A2BC557-0630-44BC-A7AF-EB8747F6DDE7}" dt="2023-06-07T12:28:40.344" v="342"/>
        <pc:sldMkLst>
          <pc:docMk/>
          <pc:sldMk cId="221595751" sldId="333"/>
        </pc:sldMkLst>
        <pc:spChg chg="mod">
          <ac:chgData name="Ben Nienhuis" userId="2c6c04f1-77c7-44b5-a463-93386779ab63" providerId="ADAL" clId="{1A2BC557-0630-44BC-A7AF-EB8747F6DDE7}" dt="2023-06-07T11:48:18.416" v="234" actId="20577"/>
          <ac:spMkLst>
            <pc:docMk/>
            <pc:sldMk cId="221595751" sldId="333"/>
            <ac:spMk id="2" creationId="{67199542-DE08-473A-87C9-61B207FFF12E}"/>
          </ac:spMkLst>
        </pc:spChg>
        <pc:picChg chg="del">
          <ac:chgData name="Ben Nienhuis" userId="2c6c04f1-77c7-44b5-a463-93386779ab63" providerId="ADAL" clId="{1A2BC557-0630-44BC-A7AF-EB8747F6DDE7}" dt="2023-06-07T11:46:00.252" v="190" actId="478"/>
          <ac:picMkLst>
            <pc:docMk/>
            <pc:sldMk cId="221595751" sldId="333"/>
            <ac:picMk id="3" creationId="{EAA5428A-F554-AE61-9775-020808D3F560}"/>
          </ac:picMkLst>
        </pc:picChg>
        <pc:picChg chg="add del">
          <ac:chgData name="Ben Nienhuis" userId="2c6c04f1-77c7-44b5-a463-93386779ab63" providerId="ADAL" clId="{1A2BC557-0630-44BC-A7AF-EB8747F6DDE7}" dt="2023-06-07T11:46:56.694" v="192" actId="478"/>
          <ac:picMkLst>
            <pc:docMk/>
            <pc:sldMk cId="221595751" sldId="333"/>
            <ac:picMk id="4" creationId="{268ED63C-ED9E-6B5A-5F8C-ABE01167534C}"/>
          </ac:picMkLst>
        </pc:picChg>
        <pc:picChg chg="add del">
          <ac:chgData name="Ben Nienhuis" userId="2c6c04f1-77c7-44b5-a463-93386779ab63" providerId="ADAL" clId="{1A2BC557-0630-44BC-A7AF-EB8747F6DDE7}" dt="2023-06-07T11:47:05.170" v="194" actId="478"/>
          <ac:picMkLst>
            <pc:docMk/>
            <pc:sldMk cId="221595751" sldId="333"/>
            <ac:picMk id="6" creationId="{33BBC3F6-C5D4-E66F-16B7-E9E62483CA22}"/>
          </ac:picMkLst>
        </pc:picChg>
        <pc:picChg chg="add del">
          <ac:chgData name="Ben Nienhuis" userId="2c6c04f1-77c7-44b5-a463-93386779ab63" providerId="ADAL" clId="{1A2BC557-0630-44BC-A7AF-EB8747F6DDE7}" dt="2023-06-07T11:47:13.548" v="196" actId="478"/>
          <ac:picMkLst>
            <pc:docMk/>
            <pc:sldMk cId="221595751" sldId="333"/>
            <ac:picMk id="7" creationId="{E315044E-EDFF-4DCD-CA63-B2EFC824C689}"/>
          </ac:picMkLst>
        </pc:picChg>
        <pc:picChg chg="add del">
          <ac:chgData name="Ben Nienhuis" userId="2c6c04f1-77c7-44b5-a463-93386779ab63" providerId="ADAL" clId="{1A2BC557-0630-44BC-A7AF-EB8747F6DDE7}" dt="2023-06-07T11:47:23.801" v="198" actId="478"/>
          <ac:picMkLst>
            <pc:docMk/>
            <pc:sldMk cId="221595751" sldId="333"/>
            <ac:picMk id="8" creationId="{9E72C228-BEEE-A629-2920-28DCD559D2F2}"/>
          </ac:picMkLst>
        </pc:picChg>
        <pc:picChg chg="add del">
          <ac:chgData name="Ben Nienhuis" userId="2c6c04f1-77c7-44b5-a463-93386779ab63" providerId="ADAL" clId="{1A2BC557-0630-44BC-A7AF-EB8747F6DDE7}" dt="2023-06-07T11:48:34.209" v="236" actId="478"/>
          <ac:picMkLst>
            <pc:docMk/>
            <pc:sldMk cId="221595751" sldId="333"/>
            <ac:picMk id="9" creationId="{BB09156F-0714-6C9E-105D-2E2ABD8C6FE8}"/>
          </ac:picMkLst>
        </pc:picChg>
        <pc:picChg chg="add mod">
          <ac:chgData name="Ben Nienhuis" userId="2c6c04f1-77c7-44b5-a463-93386779ab63" providerId="ADAL" clId="{1A2BC557-0630-44BC-A7AF-EB8747F6DDE7}" dt="2023-06-07T11:49:01.631" v="240" actId="14100"/>
          <ac:picMkLst>
            <pc:docMk/>
            <pc:sldMk cId="221595751" sldId="333"/>
            <ac:picMk id="10" creationId="{A3B03950-4E31-231F-D057-1145B2EF0EA7}"/>
          </ac:picMkLst>
        </pc:picChg>
        <pc:picChg chg="add mod">
          <ac:chgData name="Ben Nienhuis" userId="2c6c04f1-77c7-44b5-a463-93386779ab63" providerId="ADAL" clId="{1A2BC557-0630-44BC-A7AF-EB8747F6DDE7}" dt="2023-06-07T11:49:57.303" v="246" actId="14100"/>
          <ac:picMkLst>
            <pc:docMk/>
            <pc:sldMk cId="221595751" sldId="333"/>
            <ac:picMk id="11" creationId="{5461FB7F-2A4C-71AE-640B-FDDAA6B6127C}"/>
          </ac:picMkLst>
        </pc:picChg>
        <pc:picChg chg="add del">
          <ac:chgData name="Ben Nienhuis" userId="2c6c04f1-77c7-44b5-a463-93386779ab63" providerId="ADAL" clId="{1A2BC557-0630-44BC-A7AF-EB8747F6DDE7}" dt="2023-06-07T11:50:44.108" v="248" actId="478"/>
          <ac:picMkLst>
            <pc:docMk/>
            <pc:sldMk cId="221595751" sldId="333"/>
            <ac:picMk id="12" creationId="{297D2005-B0BF-6F17-4BEF-B193D0AE0AB2}"/>
          </ac:picMkLst>
        </pc:picChg>
        <pc:picChg chg="add mod">
          <ac:chgData name="Ben Nienhuis" userId="2c6c04f1-77c7-44b5-a463-93386779ab63" providerId="ADAL" clId="{1A2BC557-0630-44BC-A7AF-EB8747F6DDE7}" dt="2023-06-07T11:51:12.616" v="256" actId="14100"/>
          <ac:picMkLst>
            <pc:docMk/>
            <pc:sldMk cId="221595751" sldId="333"/>
            <ac:picMk id="13" creationId="{44752DB0-C71C-5B5E-BCD2-4A5BE465BF72}"/>
          </ac:picMkLst>
        </pc:picChg>
      </pc:sldChg>
      <pc:sldChg chg="addSp delSp modSp add mod modAnim">
        <pc:chgData name="Ben Nienhuis" userId="2c6c04f1-77c7-44b5-a463-93386779ab63" providerId="ADAL" clId="{1A2BC557-0630-44BC-A7AF-EB8747F6DDE7}" dt="2023-06-07T12:28:50.897" v="344"/>
        <pc:sldMkLst>
          <pc:docMk/>
          <pc:sldMk cId="2773986810" sldId="334"/>
        </pc:sldMkLst>
        <pc:picChg chg="add mod">
          <ac:chgData name="Ben Nienhuis" userId="2c6c04f1-77c7-44b5-a463-93386779ab63" providerId="ADAL" clId="{1A2BC557-0630-44BC-A7AF-EB8747F6DDE7}" dt="2023-06-07T11:52:12.367" v="263" actId="1076"/>
          <ac:picMkLst>
            <pc:docMk/>
            <pc:sldMk cId="2773986810" sldId="334"/>
            <ac:picMk id="3" creationId="{FA7457C9-D486-E522-078C-89264F0A7AA6}"/>
          </ac:picMkLst>
        </pc:picChg>
        <pc:picChg chg="add mod">
          <ac:chgData name="Ben Nienhuis" userId="2c6c04f1-77c7-44b5-a463-93386779ab63" providerId="ADAL" clId="{1A2BC557-0630-44BC-A7AF-EB8747F6DDE7}" dt="2023-06-07T11:52:50.862" v="266" actId="1076"/>
          <ac:picMkLst>
            <pc:docMk/>
            <pc:sldMk cId="2773986810" sldId="334"/>
            <ac:picMk id="4" creationId="{7436C92A-213D-587B-CB24-A3D745D68BE9}"/>
          </ac:picMkLst>
        </pc:picChg>
        <pc:picChg chg="del">
          <ac:chgData name="Ben Nienhuis" userId="2c6c04f1-77c7-44b5-a463-93386779ab63" providerId="ADAL" clId="{1A2BC557-0630-44BC-A7AF-EB8747F6DDE7}" dt="2023-06-07T11:52:03.176" v="260" actId="478"/>
          <ac:picMkLst>
            <pc:docMk/>
            <pc:sldMk cId="2773986810" sldId="334"/>
            <ac:picMk id="10" creationId="{A3B03950-4E31-231F-D057-1145B2EF0EA7}"/>
          </ac:picMkLst>
        </pc:picChg>
        <pc:picChg chg="del">
          <ac:chgData name="Ben Nienhuis" userId="2c6c04f1-77c7-44b5-a463-93386779ab63" providerId="ADAL" clId="{1A2BC557-0630-44BC-A7AF-EB8747F6DDE7}" dt="2023-06-07T11:52:02.249" v="259" actId="478"/>
          <ac:picMkLst>
            <pc:docMk/>
            <pc:sldMk cId="2773986810" sldId="334"/>
            <ac:picMk id="11" creationId="{5461FB7F-2A4C-71AE-640B-FDDAA6B6127C}"/>
          </ac:picMkLst>
        </pc:picChg>
        <pc:picChg chg="del">
          <ac:chgData name="Ben Nienhuis" userId="2c6c04f1-77c7-44b5-a463-93386779ab63" providerId="ADAL" clId="{1A2BC557-0630-44BC-A7AF-EB8747F6DDE7}" dt="2023-06-07T11:52:01.266" v="258" actId="478"/>
          <ac:picMkLst>
            <pc:docMk/>
            <pc:sldMk cId="2773986810" sldId="334"/>
            <ac:picMk id="13" creationId="{44752DB0-C71C-5B5E-BCD2-4A5BE465BF72}"/>
          </ac:picMkLst>
        </pc:picChg>
      </pc:sldChg>
      <pc:sldChg chg="addSp delSp modSp add mod modAnim">
        <pc:chgData name="Ben Nienhuis" userId="2c6c04f1-77c7-44b5-a463-93386779ab63" providerId="ADAL" clId="{1A2BC557-0630-44BC-A7AF-EB8747F6DDE7}" dt="2023-06-07T12:29:01.031" v="346"/>
        <pc:sldMkLst>
          <pc:docMk/>
          <pc:sldMk cId="4199198633" sldId="335"/>
        </pc:sldMkLst>
        <pc:spChg chg="mod">
          <ac:chgData name="Ben Nienhuis" userId="2c6c04f1-77c7-44b5-a463-93386779ab63" providerId="ADAL" clId="{1A2BC557-0630-44BC-A7AF-EB8747F6DDE7}" dt="2023-06-07T12:03:42.086" v="291" actId="6549"/>
          <ac:spMkLst>
            <pc:docMk/>
            <pc:sldMk cId="4199198633" sldId="335"/>
            <ac:spMk id="2" creationId="{67199542-DE08-473A-87C9-61B207FFF12E}"/>
          </ac:spMkLst>
        </pc:spChg>
        <pc:picChg chg="del">
          <ac:chgData name="Ben Nienhuis" userId="2c6c04f1-77c7-44b5-a463-93386779ab63" providerId="ADAL" clId="{1A2BC557-0630-44BC-A7AF-EB8747F6DDE7}" dt="2023-06-07T12:03:48.423" v="293" actId="478"/>
          <ac:picMkLst>
            <pc:docMk/>
            <pc:sldMk cId="4199198633" sldId="335"/>
            <ac:picMk id="3" creationId="{FA7457C9-D486-E522-078C-89264F0A7AA6}"/>
          </ac:picMkLst>
        </pc:picChg>
        <pc:picChg chg="del">
          <ac:chgData name="Ben Nienhuis" userId="2c6c04f1-77c7-44b5-a463-93386779ab63" providerId="ADAL" clId="{1A2BC557-0630-44BC-A7AF-EB8747F6DDE7}" dt="2023-06-07T12:03:47.692" v="292" actId="478"/>
          <ac:picMkLst>
            <pc:docMk/>
            <pc:sldMk cId="4199198633" sldId="335"/>
            <ac:picMk id="4" creationId="{7436C92A-213D-587B-CB24-A3D745D68BE9}"/>
          </ac:picMkLst>
        </pc:picChg>
        <pc:picChg chg="add mod">
          <ac:chgData name="Ben Nienhuis" userId="2c6c04f1-77c7-44b5-a463-93386779ab63" providerId="ADAL" clId="{1A2BC557-0630-44BC-A7AF-EB8747F6DDE7}" dt="2023-06-07T12:04:07.572" v="296" actId="1076"/>
          <ac:picMkLst>
            <pc:docMk/>
            <pc:sldMk cId="4199198633" sldId="335"/>
            <ac:picMk id="6" creationId="{07AD7198-C14B-0892-CAA8-5CD8B07D5673}"/>
          </ac:picMkLst>
        </pc:picChg>
        <pc:picChg chg="add mod">
          <ac:chgData name="Ben Nienhuis" userId="2c6c04f1-77c7-44b5-a463-93386779ab63" providerId="ADAL" clId="{1A2BC557-0630-44BC-A7AF-EB8747F6DDE7}" dt="2023-06-07T12:04:23.696" v="299" actId="1076"/>
          <ac:picMkLst>
            <pc:docMk/>
            <pc:sldMk cId="4199198633" sldId="335"/>
            <ac:picMk id="7" creationId="{7C2BE3BA-49BC-E071-AE71-3DEA8DE0E0C5}"/>
          </ac:picMkLst>
        </pc:picChg>
      </pc:sldChg>
      <pc:sldChg chg="delSp modSp add mod">
        <pc:chgData name="Ben Nienhuis" userId="2c6c04f1-77c7-44b5-a463-93386779ab63" providerId="ADAL" clId="{1A2BC557-0630-44BC-A7AF-EB8747F6DDE7}" dt="2023-06-07T14:27:47.676" v="588" actId="20577"/>
        <pc:sldMkLst>
          <pc:docMk/>
          <pc:sldMk cId="1985891803" sldId="336"/>
        </pc:sldMkLst>
        <pc:spChg chg="mod">
          <ac:chgData name="Ben Nienhuis" userId="2c6c04f1-77c7-44b5-a463-93386779ab63" providerId="ADAL" clId="{1A2BC557-0630-44BC-A7AF-EB8747F6DDE7}" dt="2023-06-07T14:27:47.676" v="588" actId="20577"/>
          <ac:spMkLst>
            <pc:docMk/>
            <pc:sldMk cId="1985891803" sldId="336"/>
            <ac:spMk id="2" creationId="{67199542-DE08-473A-87C9-61B207FFF12E}"/>
          </ac:spMkLst>
        </pc:spChg>
        <pc:picChg chg="del">
          <ac:chgData name="Ben Nienhuis" userId="2c6c04f1-77c7-44b5-a463-93386779ab63" providerId="ADAL" clId="{1A2BC557-0630-44BC-A7AF-EB8747F6DDE7}" dt="2023-06-07T13:01:02.512" v="436" actId="478"/>
          <ac:picMkLst>
            <pc:docMk/>
            <pc:sldMk cId="1985891803" sldId="336"/>
            <ac:picMk id="4" creationId="{C43B3B7E-455A-63E5-DE92-67D01711AF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FFEC1-963D-4FF3-A785-3D0BD605ABA9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F229-B644-4CFE-B576-EC4ADB9198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32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/>
              <a:t>Klik op het pictogram in het midden om een achtergrondafbeelding toe te voegen (19,05 x 27 cm). </a:t>
            </a:r>
            <a:br>
              <a:rPr lang="nl-NL"/>
            </a:br>
            <a:r>
              <a:rPr lang="nl-NL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/>
              <a:t>Klik op het pictogram in het midden om een achtergrondafbeelding toe te voegen (19,05 x 27 cm). </a:t>
            </a:r>
            <a:br>
              <a:rPr lang="nl-NL"/>
            </a:b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/>
              <a:t>Klik op het pictogram in het midden om een afbeelding toe te voegen (19,05 x 10 cm).</a:t>
            </a:r>
            <a:r>
              <a:rPr lang="nl-NL" sz="1600"/>
              <a:t> 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/>
              <a:t>Klik op het pictogram in het midden om een afbeelding toe te voegen (19,05 x 10 cm).</a:t>
            </a:r>
            <a:r>
              <a:rPr lang="nl-NL" sz="1600"/>
              <a:t> 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pvY92O6Jfo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_azG24MHPQ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logiqs.nl/tuinbouw-automatisering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gsystems.nl/nl/diensten-en-producten#intern-transport" TargetMode="External"/><Relationship Id="rId2" Type="http://schemas.openxmlformats.org/officeDocument/2006/relationships/hyperlink" Target="https://www.metazetformflex.nl/en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erghortimotive.com/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 2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Periode 5</a:t>
            </a:r>
            <a:br>
              <a:rPr lang="nl-NL" dirty="0"/>
            </a:br>
            <a:r>
              <a:rPr lang="nl-NL" dirty="0"/>
              <a:t>Les 2</a:t>
            </a:r>
            <a:br>
              <a:rPr lang="nl-NL" dirty="0"/>
            </a:b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BBA346-8BEA-85E2-2F46-91215396C9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067" y="3575728"/>
            <a:ext cx="2405575" cy="27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3" y="1930662"/>
            <a:ext cx="5614838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rijdend:</a:t>
            </a:r>
          </a:p>
          <a:p>
            <a:pPr marL="342900" indent="-342900"/>
            <a:r>
              <a:rPr lang="nl-NL" dirty="0"/>
              <a:t>Gewasverzorging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dirty="0"/>
              <a:t>Buisrailwagens worden gebruikt in de professionele tuinbouw voor de uitvoering van werkzaamheden op hoogte, met name bij gewasverzorging.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EE4C96-B6C7-68D3-B350-800D2CE681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470" y="1930662"/>
            <a:ext cx="2869866" cy="38563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A4E4A59-D0C8-E8E9-8FCC-EE1176688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877" y="1625980"/>
            <a:ext cx="3464945" cy="46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6416595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rijdend:</a:t>
            </a:r>
          </a:p>
          <a:p>
            <a:pPr marL="342900" indent="-342900"/>
            <a:r>
              <a:rPr lang="nl-NL" dirty="0"/>
              <a:t>Gewasbescherming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dirty="0"/>
              <a:t>Spuitwerkzaamheden in de kas kunnen behoorlijk tijdrovend zijn; het automatiseren van deze werkzaamheden levert u dan ook een aanzienlijke arbeidsbesparing op denk aan spuitrobots die automatisch over het buisrailsysteem kunnen rijden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2DD396-0470-2EF5-8A42-84AC56B825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894" y="2193048"/>
            <a:ext cx="2847676" cy="38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5999151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rijdend:</a:t>
            </a:r>
          </a:p>
          <a:p>
            <a:pPr marL="342900" indent="-342900"/>
            <a:r>
              <a:rPr lang="nl-NL" dirty="0"/>
              <a:t>Oogst &amp; transport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dirty="0"/>
              <a:t>Belangrijk om dit bedrijfsproces goed en efficiënt in te richten. Hoe sneller het transport van A naar B, hoe beter dit is voor de kwaliteit van het product en hoe hoger het uiteindelijke bedrijfsresultaat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A5428A-F554-AE61-9775-020808D3F5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939" y="2205323"/>
            <a:ext cx="274397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5999151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rijdend:</a:t>
            </a:r>
          </a:p>
          <a:p>
            <a:pPr marL="342900" indent="-342900"/>
            <a:r>
              <a:rPr lang="nl-NL" dirty="0" err="1"/>
              <a:t>Datagedreven</a:t>
            </a:r>
            <a:r>
              <a:rPr lang="nl-NL" dirty="0"/>
              <a:t> systemen</a:t>
            </a:r>
          </a:p>
          <a:p>
            <a:pPr marL="342900" indent="-342900"/>
            <a:endParaRPr lang="nl-NL" dirty="0"/>
          </a:p>
        </p:txBody>
      </p:sp>
      <p:pic>
        <p:nvPicPr>
          <p:cNvPr id="4" name="Onlinemedia 3" title="Hortikey Plantalyzer NL">
            <a:hlinkClick r:id="" action="ppaction://media"/>
            <a:extLst>
              <a:ext uri="{FF2B5EF4-FFF2-40B4-BE49-F238E27FC236}">
                <a16:creationId xmlns:a16="http://schemas.microsoft.com/office/drawing/2014/main" id="{0F270DB9-E8B7-8CF2-6572-089E1AA92B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18013" y="1930662"/>
            <a:ext cx="77580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8831803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rijdend:</a:t>
            </a:r>
          </a:p>
          <a:p>
            <a:pPr marL="342900" indent="-342900"/>
            <a:r>
              <a:rPr lang="nl-NL" dirty="0" err="1"/>
              <a:t>Trike</a:t>
            </a:r>
            <a:r>
              <a:rPr lang="nl-NL" dirty="0"/>
              <a:t> &amp; Tracks &amp; Zelf rijdende systemen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3B03950-4E31-231F-D057-1145B2EF0E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40" y="3766931"/>
            <a:ext cx="2638839" cy="17592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61FB7F-2A4C-71AE-640B-FDDAA6B612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408" y="3722204"/>
            <a:ext cx="2405270" cy="180395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4752DB0-C71C-5B5E-BCD2-4A5BE465BF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725" y="1802798"/>
            <a:ext cx="2482240" cy="37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8831803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rijdend:</a:t>
            </a:r>
          </a:p>
          <a:p>
            <a:pPr marL="342900" indent="-342900"/>
            <a:r>
              <a:rPr lang="nl-NL" dirty="0" err="1"/>
              <a:t>Trike</a:t>
            </a:r>
            <a:r>
              <a:rPr lang="nl-NL" dirty="0"/>
              <a:t> &amp; Tracks &amp; Zelf rijdende systemen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7457C9-D486-E522-078C-89264F0A7A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955" y="1808921"/>
            <a:ext cx="2769705" cy="415455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436C92A-213D-587B-CB24-A3D745D68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311" y="3592443"/>
            <a:ext cx="3556552" cy="23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8831803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rijdend:</a:t>
            </a:r>
          </a:p>
          <a:p>
            <a:pPr marL="342900" indent="-342900"/>
            <a:r>
              <a:rPr lang="nl-NL" dirty="0"/>
              <a:t>Boomkwekerij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AD7198-C14B-0892-CAA8-5CD8B07D5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8" y="3655712"/>
            <a:ext cx="3594702" cy="23972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2BE3BA-49BC-E071-AE71-3DEA8DE0E0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482" y="2266120"/>
            <a:ext cx="5049079" cy="37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5999151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vast: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4" name="Onlinemedia 3" title="Introduction movie KG Systems B.V.">
            <a:hlinkClick r:id="" action="ppaction://media"/>
            <a:extLst>
              <a:ext uri="{FF2B5EF4-FFF2-40B4-BE49-F238E27FC236}">
                <a16:creationId xmlns:a16="http://schemas.microsoft.com/office/drawing/2014/main" id="{A4FD616D-A865-60EF-CC59-4BD4F74651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80737" y="1698902"/>
            <a:ext cx="8595306" cy="48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11229675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Binnenkort beschikbaar: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>
                <a:hlinkClick r:id="rId2"/>
              </a:rPr>
              <a:t>https://www.logiqs.nl/tuinbouw-automatisering/</a:t>
            </a: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3B3B7E-455A-63E5-DE92-67D01711AF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738" y="3984551"/>
            <a:ext cx="6614522" cy="24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11229675" cy="435133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Opdracht les 2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Kijk naar deze websites: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>
                <a:hlinkClick r:id="rId2"/>
              </a:rPr>
              <a:t>Metazetformflex</a:t>
            </a:r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>
                <a:hlinkClick r:id="rId3"/>
              </a:rPr>
              <a:t>KG Systems</a:t>
            </a:r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>
                <a:hlinkClick r:id="rId4"/>
              </a:rPr>
              <a:t>Berghortimotive</a:t>
            </a:r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Wat zijn voor jouw (stage) </a:t>
            </a:r>
            <a:r>
              <a:rPr lang="nl-NL"/>
              <a:t>bedrijf  3 mogelijk interessante systemen</a:t>
            </a:r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589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11229675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Programma periode 5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C03DF3-15E2-400B-8222-D6FA4C22E8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102" y="2998792"/>
            <a:ext cx="3978685" cy="27092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9EF4A88-5E84-42EC-914A-D2F731EF32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980" y="2965863"/>
            <a:ext cx="4203290" cy="27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11229675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Programma periode 5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7D481C-0B53-4D72-8611-AA5867368D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057" y="5260994"/>
            <a:ext cx="2196617" cy="12388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0C01FF1-BFB2-4A87-95BC-28D9B14B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57" y="2457104"/>
            <a:ext cx="56007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11229675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Programma periode 5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7D481C-0B53-4D72-8611-AA5867368D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057" y="5260994"/>
            <a:ext cx="2196617" cy="1238865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1366A7E0-8578-4168-A670-FAD1BF5F3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437942"/>
              </p:ext>
            </p:extLst>
          </p:nvPr>
        </p:nvGraphicFramePr>
        <p:xfrm>
          <a:off x="1371600" y="2555343"/>
          <a:ext cx="7698658" cy="2680754"/>
        </p:xfrm>
        <a:graphic>
          <a:graphicData uri="http://schemas.openxmlformats.org/drawingml/2006/table">
            <a:tbl>
              <a:tblPr firstRow="1" firstCol="1" bandRow="1"/>
              <a:tblGrid>
                <a:gridCol w="1971962">
                  <a:extLst>
                    <a:ext uri="{9D8B030D-6E8A-4147-A177-3AD203B41FA5}">
                      <a16:colId xmlns:a16="http://schemas.microsoft.com/office/drawing/2014/main" val="839255421"/>
                    </a:ext>
                  </a:extLst>
                </a:gridCol>
                <a:gridCol w="2863348">
                  <a:extLst>
                    <a:ext uri="{9D8B030D-6E8A-4147-A177-3AD203B41FA5}">
                      <a16:colId xmlns:a16="http://schemas.microsoft.com/office/drawing/2014/main" val="2000805383"/>
                    </a:ext>
                  </a:extLst>
                </a:gridCol>
                <a:gridCol w="2863348">
                  <a:extLst>
                    <a:ext uri="{9D8B030D-6E8A-4147-A177-3AD203B41FA5}">
                      <a16:colId xmlns:a16="http://schemas.microsoft.com/office/drawing/2014/main" val="2987510248"/>
                    </a:ext>
                  </a:extLst>
                </a:gridCol>
              </a:tblGrid>
              <a:tr h="39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Bijzonderheden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46346"/>
                  </a:ext>
                </a:extLst>
              </a:tr>
              <a:tr h="39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Snoeien en steunen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72917"/>
                  </a:ext>
                </a:extLst>
              </a:tr>
              <a:tr h="39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Interntransport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572405"/>
                  </a:ext>
                </a:extLst>
              </a:tr>
              <a:tr h="39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Excursie </a:t>
                      </a:r>
                      <a:r>
                        <a:rPr lang="nl-N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Greentec</a:t>
                      </a: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Amsterdam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893759"/>
                  </a:ext>
                </a:extLst>
              </a:tr>
              <a:tr h="4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Gewasbescherming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352241"/>
                  </a:ext>
                </a:extLst>
              </a:tr>
              <a:tr h="39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Toetsen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847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11229675" cy="435133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nl-NL" sz="3200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Deze les:</a:t>
            </a:r>
          </a:p>
          <a:p>
            <a:pPr marL="342900" indent="-342900"/>
            <a:r>
              <a:rPr lang="nl-NL" dirty="0"/>
              <a:t>Wat is interntransport</a:t>
            </a:r>
          </a:p>
          <a:p>
            <a:pPr marL="342900" indent="-342900"/>
            <a:r>
              <a:rPr lang="nl-NL" dirty="0"/>
              <a:t>Specifiek interntransport tuinbouw en boomkwekerij</a:t>
            </a:r>
          </a:p>
          <a:p>
            <a:pPr marL="342900" indent="-342900"/>
            <a:r>
              <a:rPr lang="nl-NL" dirty="0"/>
              <a:t>Interne logistiek rijdend</a:t>
            </a:r>
          </a:p>
          <a:p>
            <a:pPr marL="342900" indent="-342900"/>
            <a:r>
              <a:rPr lang="nl-NL" dirty="0"/>
              <a:t>Interne logistiek vast</a:t>
            </a:r>
          </a:p>
          <a:p>
            <a:pPr marL="342900" indent="-342900"/>
            <a:r>
              <a:rPr lang="nl-NL" dirty="0"/>
              <a:t>Interne logistiek sorteren</a:t>
            </a:r>
          </a:p>
          <a:p>
            <a:pPr marL="342900" indent="-342900"/>
            <a:r>
              <a:rPr lang="nl-NL" dirty="0"/>
              <a:t>Software</a:t>
            </a:r>
          </a:p>
          <a:p>
            <a:pPr marL="342900" indent="-342900"/>
            <a:r>
              <a:rPr lang="nl-NL" dirty="0"/>
              <a:t>Oplossingen voor jouw bedrijf?</a:t>
            </a:r>
          </a:p>
          <a:p>
            <a:pPr marL="342900" indent="-342900"/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03E4EC3-6D33-4793-A986-A49A934A5BFA}"/>
              </a:ext>
            </a:extLst>
          </p:cNvPr>
          <p:cNvSpPr/>
          <p:nvPr/>
        </p:nvSpPr>
        <p:spPr>
          <a:xfrm>
            <a:off x="362103" y="2333685"/>
            <a:ext cx="9795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24D5876-48E4-DAA5-65C2-D3776C561E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837" y="4106331"/>
            <a:ext cx="1956972" cy="22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3" y="1930662"/>
            <a:ext cx="1022435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Wat is interntransport?</a:t>
            </a:r>
          </a:p>
          <a:p>
            <a:pPr marL="342900" indent="-342900"/>
            <a:r>
              <a:rPr lang="nl-NL" dirty="0"/>
              <a:t>Intern transport houdt in om goederen intern te verplaatsen op een efficiënte manier.</a:t>
            </a:r>
          </a:p>
          <a:p>
            <a:pPr marL="342900" indent="-342900"/>
            <a:r>
              <a:rPr lang="nl-NL" dirty="0"/>
              <a:t>bijvoorbeeld het transporteren van planten en gewassen in een kas naar een andere plek.</a:t>
            </a:r>
          </a:p>
          <a:p>
            <a:pPr marL="342900" indent="-342900"/>
            <a:r>
              <a:rPr lang="nl-NL" dirty="0"/>
              <a:t>Dit kan op verschillende manieren, zoals transportbanen of containers.</a:t>
            </a:r>
          </a:p>
          <a:p>
            <a:pPr marL="342900" indent="-34290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7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3" y="1930662"/>
            <a:ext cx="95069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Specifiek glastuintuinbouw:</a:t>
            </a:r>
          </a:p>
          <a:p>
            <a:pPr marL="342900" indent="-342900"/>
            <a:r>
              <a:rPr lang="nl-NL" dirty="0"/>
              <a:t>De glastuinbouw sector heeft baat bij maatwerkoplossingen op het gebied van intern transport systemen. De eisen en wensen van een kweker kunnen erg uiteen liggen. </a:t>
            </a:r>
          </a:p>
          <a:p>
            <a:pPr marL="342900" indent="-342900"/>
            <a:r>
              <a:rPr lang="nl-NL" dirty="0"/>
              <a:t>Daarnaast is een intern transport ook afhankelijk van de ruimte in een kas of hal. Hierdoor is maatwerk bij intern transport tuinbouw van belang.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3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3" y="1930662"/>
            <a:ext cx="95069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Specifiek boomteelt:</a:t>
            </a:r>
          </a:p>
          <a:p>
            <a:pPr marL="342900" indent="-342900"/>
            <a:r>
              <a:rPr lang="nl-NL" dirty="0"/>
              <a:t>De boomteelt sector heeft zeker ook baat bij maatwerkoplossingen op het gebied van intern transport </a:t>
            </a:r>
            <a:r>
              <a:rPr lang="nl-NL" dirty="0" err="1"/>
              <a:t>systemen.De</a:t>
            </a:r>
            <a:r>
              <a:rPr lang="nl-NL" dirty="0"/>
              <a:t> eisen en wensen van een kweker kunnen erg uiteen liggen. </a:t>
            </a:r>
          </a:p>
          <a:p>
            <a:pPr marL="342900" indent="-342900"/>
            <a:r>
              <a:rPr lang="nl-NL" dirty="0"/>
              <a:t>Bij boomtelers is er echter vaak een combinatie van binnen- en buitenruimte waarin de transporthandelingen mogelijk moeten zijn.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55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999" y="576000"/>
            <a:ext cx="10053963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Verzorgen gewas2 </a:t>
            </a:r>
            <a:br>
              <a:rPr lang="nl-NL" dirty="0"/>
            </a:br>
            <a:r>
              <a:rPr lang="nl-NL" dirty="0"/>
              <a:t>Boomteelt en Glasteelt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199542-DE08-473A-87C9-61B207FF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2" y="1930662"/>
            <a:ext cx="5999151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Interntransport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Interne logistiek rijdend: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8EEFB0-160F-D193-0C5C-233F0CC8D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74" y="2801287"/>
            <a:ext cx="12192000" cy="36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66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8AE63DA1-144F-4812-8792-FEFB260EF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414a8a67-acf6-4b09-bb49-f84330b442d7"/>
    <ds:schemaRef ds:uri="5ad07612-1080-49cf-8fb2-28e7c3022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C18920-3754-41DB-98A4-11A9C746D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34974B-8F72-41D9-9F55-66A96B1AA155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915d7cad-3e71-4cea-95bb-ac32222adf06"/>
    <ds:schemaRef ds:uri="http://schemas.microsoft.com/office/infopath/2007/PartnerControls"/>
    <ds:schemaRef ds:uri="82ac19c3-1cff-4f70-a585-2de21a3866ce"/>
    <ds:schemaRef ds:uri="http://schemas.microsoft.com/office/2006/metadata/properties"/>
    <ds:schemaRef ds:uri="http://purl.org/dc/terms/"/>
    <ds:schemaRef ds:uri="2cb1c85b-b197-48cd-8bb1-fe9e9ee0096b"/>
    <ds:schemaRef ds:uri="414a8a67-acf6-4b09-bb49-f84330b442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1164</TotalTime>
  <Words>622</Words>
  <Application>Microsoft Office PowerPoint</Application>
  <PresentationFormat>Breedbeeld</PresentationFormat>
  <Paragraphs>133</Paragraphs>
  <Slides>19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Verzorgen gewas 2 Boomteelt en Glasteelt  Periode 5 Les 2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  <vt:lpstr>Verzorgen gewas2  Boomteelt en Glasteelt   </vt:lpstr>
    </vt:vector>
  </TitlesOfParts>
  <Company>GroeneWelle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Bertus Boer</cp:lastModifiedBy>
  <cp:revision>95</cp:revision>
  <dcterms:created xsi:type="dcterms:W3CDTF">2019-04-17T12:01:32Z</dcterms:created>
  <dcterms:modified xsi:type="dcterms:W3CDTF">2023-06-08T14:59:01Z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MediaServiceImageTags">
    <vt:lpwstr/>
  </property>
</Properties>
</file>